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AE4"/>
    <a:srgbClr val="D1FAFF"/>
    <a:srgbClr val="ABFFFF"/>
    <a:srgbClr val="21FFFF"/>
    <a:srgbClr val="66FFFF"/>
    <a:srgbClr val="00FEF8"/>
    <a:srgbClr val="9FFFFD"/>
    <a:srgbClr val="4BFFFB"/>
    <a:srgbClr val="71FFFC"/>
    <a:srgbClr val="2D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76" d="100"/>
          <a:sy n="76" d="100"/>
        </p:scale>
        <p:origin x="8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5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322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445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336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53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907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742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79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92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28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72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0F364-5A41-42C0-97BE-BA9316FCEAA3}" type="datetimeFigureOut">
              <a:rPr lang="ko-KR" altLang="en-US" smtClean="0"/>
              <a:t>2020-10-27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24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그림 173" descr="실외, 잔디, 건물, 도로이(가) 표시된 사진&#10;&#10;자동 생성된 설명">
            <a:extLst>
              <a:ext uri="{FF2B5EF4-FFF2-40B4-BE49-F238E27FC236}">
                <a16:creationId xmlns:a16="http://schemas.microsoft.com/office/drawing/2014/main" id="{ED489FC0-0677-4F81-BE5B-B22C3CE39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61" t="17862" r="33848" b="3435"/>
          <a:stretch/>
        </p:blipFill>
        <p:spPr>
          <a:xfrm>
            <a:off x="0" y="0"/>
            <a:ext cx="3492067" cy="6858000"/>
          </a:xfrm>
          <a:prstGeom prst="rect">
            <a:avLst/>
          </a:prstGeom>
        </p:spPr>
      </p:pic>
      <p:pic>
        <p:nvPicPr>
          <p:cNvPr id="2" name="그림 1" descr="실내, 개체, 시계, 모니터이(가) 표시된 사진&#10;&#10;자동 생성된 설명">
            <a:extLst>
              <a:ext uri="{FF2B5EF4-FFF2-40B4-BE49-F238E27FC236}">
                <a16:creationId xmlns:a16="http://schemas.microsoft.com/office/drawing/2014/main" id="{F288D2BA-14DE-4F7F-A8C3-1CB542304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115" y="2516114"/>
            <a:ext cx="7496460" cy="1699508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979004D5-A278-456C-8E84-7C7BBA4B4584}"/>
              </a:ext>
            </a:extLst>
          </p:cNvPr>
          <p:cNvSpPr txBox="1"/>
          <p:nvPr/>
        </p:nvSpPr>
        <p:spPr>
          <a:xfrm>
            <a:off x="6511612" y="2160052"/>
            <a:ext cx="270233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TooMuch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윤지혜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박이준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심재정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D425A3B-F3F2-400F-A1C6-CE4130824E7C}"/>
              </a:ext>
            </a:extLst>
          </p:cNvPr>
          <p:cNvSpPr txBox="1"/>
          <p:nvPr/>
        </p:nvSpPr>
        <p:spPr>
          <a:xfrm>
            <a:off x="6163799" y="6185010"/>
            <a:ext cx="179791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Unity version : 2019.3.4f1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BF31B2-37F3-4DF8-B014-37F2B0D96B6F}"/>
              </a:ext>
            </a:extLst>
          </p:cNvPr>
          <p:cNvSpPr txBox="1"/>
          <p:nvPr/>
        </p:nvSpPr>
        <p:spPr>
          <a:xfrm>
            <a:off x="8347231" y="6189013"/>
            <a:ext cx="179791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Unity Package About AR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8B95A73-3D50-4E7B-98FB-A44F7701F1B0}"/>
              </a:ext>
            </a:extLst>
          </p:cNvPr>
          <p:cNvSpPr txBox="1"/>
          <p:nvPr/>
        </p:nvSpPr>
        <p:spPr>
          <a:xfrm>
            <a:off x="4198115" y="6169962"/>
            <a:ext cx="1501951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대상 플랫폼 </a:t>
            </a: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Android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1FBEFAC-A571-4A21-8D7E-46592092598D}"/>
              </a:ext>
            </a:extLst>
          </p:cNvPr>
          <p:cNvSpPr txBox="1"/>
          <p:nvPr/>
        </p:nvSpPr>
        <p:spPr>
          <a:xfrm>
            <a:off x="10776315" y="6205318"/>
            <a:ext cx="166133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서버 </a:t>
            </a: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</a:t>
            </a: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뒤끝서버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C1F0BA-399C-47C6-BABE-42BD89CD31FD}"/>
              </a:ext>
            </a:extLst>
          </p:cNvPr>
          <p:cNvSpPr txBox="1"/>
          <p:nvPr/>
        </p:nvSpPr>
        <p:spPr>
          <a:xfrm>
            <a:off x="4019480" y="353331"/>
            <a:ext cx="2616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퀴즈와 대회를 만드세요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29C71B-9911-4388-84EA-237FEF611707}"/>
              </a:ext>
            </a:extLst>
          </p:cNvPr>
          <p:cNvSpPr txBox="1"/>
          <p:nvPr/>
        </p:nvSpPr>
        <p:spPr>
          <a:xfrm>
            <a:off x="5366173" y="370117"/>
            <a:ext cx="2616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AR</a:t>
            </a:r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로 문제를 찾으세요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FC9C78-9C1E-4066-A430-90EEED1F44B8}"/>
              </a:ext>
            </a:extLst>
          </p:cNvPr>
          <p:cNvSpPr txBox="1"/>
          <p:nvPr/>
        </p:nvSpPr>
        <p:spPr>
          <a:xfrm>
            <a:off x="7627784" y="371022"/>
            <a:ext cx="2078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퀴즈를 풀어 점수를 얻으세요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253F09-49EF-493C-8C88-586183ABFC4D}"/>
              </a:ext>
            </a:extLst>
          </p:cNvPr>
          <p:cNvSpPr txBox="1"/>
          <p:nvPr/>
        </p:nvSpPr>
        <p:spPr>
          <a:xfrm>
            <a:off x="9808430" y="371631"/>
            <a:ext cx="3342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친구와 실시간으로 경쟁하세요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C9C2B36-5C62-4BA0-A14F-100DD53B6BD9}"/>
              </a:ext>
            </a:extLst>
          </p:cNvPr>
          <p:cNvSpPr txBox="1"/>
          <p:nvPr/>
        </p:nvSpPr>
        <p:spPr>
          <a:xfrm>
            <a:off x="5981309" y="4186295"/>
            <a:ext cx="4097164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오프라인 대회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퀴즈를 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AR</a:t>
            </a: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로 즐기기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!</a:t>
            </a:r>
            <a:endParaRPr lang="ko-KR" altLang="en-US" sz="1800" i="1" dirty="0">
              <a:solidFill>
                <a:srgbClr val="00EAE4"/>
              </a:solidFill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708D1DD-EDE5-451A-B1D5-770296DF0ADD}"/>
              </a:ext>
            </a:extLst>
          </p:cNvPr>
          <p:cNvCxnSpPr/>
          <p:nvPr/>
        </p:nvCxnSpPr>
        <p:spPr>
          <a:xfrm>
            <a:off x="4103981" y="6576545"/>
            <a:ext cx="7647400" cy="67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6A8D484-3DC1-4D3D-8AE0-175CCFD4C5A7}"/>
              </a:ext>
            </a:extLst>
          </p:cNvPr>
          <p:cNvCxnSpPr>
            <a:cxnSpLocks/>
          </p:cNvCxnSpPr>
          <p:nvPr/>
        </p:nvCxnSpPr>
        <p:spPr>
          <a:xfrm>
            <a:off x="4138016" y="6126969"/>
            <a:ext cx="7647400" cy="67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513DA893-C801-4A23-9951-E3008C7C0105}"/>
              </a:ext>
            </a:extLst>
          </p:cNvPr>
          <p:cNvGrpSpPr/>
          <p:nvPr/>
        </p:nvGrpSpPr>
        <p:grpSpPr>
          <a:xfrm>
            <a:off x="-1689148" y="288334"/>
            <a:ext cx="6877667" cy="6569666"/>
            <a:chOff x="5816401" y="1430737"/>
            <a:chExt cx="5918398" cy="5653356"/>
          </a:xfrm>
        </p:grpSpPr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A5E86C73-0A2C-4572-996B-E2719436E9BF}"/>
                </a:ext>
              </a:extLst>
            </p:cNvPr>
            <p:cNvGrpSpPr/>
            <p:nvPr/>
          </p:nvGrpSpPr>
          <p:grpSpPr>
            <a:xfrm>
              <a:off x="5816401" y="1430737"/>
              <a:ext cx="5918398" cy="5653356"/>
              <a:chOff x="3706270" y="1378794"/>
              <a:chExt cx="5509978" cy="5263226"/>
            </a:xfrm>
          </p:grpSpPr>
          <p:pic>
            <p:nvPicPr>
              <p:cNvPr id="161" name="그림 160">
                <a:extLst>
                  <a:ext uri="{FF2B5EF4-FFF2-40B4-BE49-F238E27FC236}">
                    <a16:creationId xmlns:a16="http://schemas.microsoft.com/office/drawing/2014/main" id="{70113EDD-FAB7-4EEC-9ABC-DE6DCB9AE6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7761" t="326" r="29467" b="-326"/>
              <a:stretch/>
            </p:blipFill>
            <p:spPr>
              <a:xfrm>
                <a:off x="5856892" y="3105359"/>
                <a:ext cx="1208736" cy="2074671"/>
              </a:xfrm>
              <a:prstGeom prst="rect">
                <a:avLst/>
              </a:prstGeom>
            </p:spPr>
          </p:pic>
          <p:grpSp>
            <p:nvGrpSpPr>
              <p:cNvPr id="162" name="그룹 161">
                <a:extLst>
                  <a:ext uri="{FF2B5EF4-FFF2-40B4-BE49-F238E27FC236}">
                    <a16:creationId xmlns:a16="http://schemas.microsoft.com/office/drawing/2014/main" id="{E3D8038E-0BD0-49A4-911E-F84D3100ABCB}"/>
                  </a:ext>
                </a:extLst>
              </p:cNvPr>
              <p:cNvGrpSpPr/>
              <p:nvPr/>
            </p:nvGrpSpPr>
            <p:grpSpPr>
              <a:xfrm flipH="1">
                <a:off x="3706270" y="1378794"/>
                <a:ext cx="5509978" cy="5263226"/>
                <a:chOff x="6964637" y="1799092"/>
                <a:chExt cx="5017810" cy="4813697"/>
              </a:xfrm>
            </p:grpSpPr>
            <p:pic>
              <p:nvPicPr>
                <p:cNvPr id="163" name="그림 162" descr="사람, 전자기기, 쥐고있는, 손이(가) 표시된 사진&#10;&#10;자동 생성된 설명">
                  <a:extLst>
                    <a:ext uri="{FF2B5EF4-FFF2-40B4-BE49-F238E27FC236}">
                      <a16:creationId xmlns:a16="http://schemas.microsoft.com/office/drawing/2014/main" id="{4EE33EBA-35DA-4CBC-B360-DA40BAFB2B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9976" b="98061" l="404" r="89984">
                              <a14:foregroundMark x1="35299" y1="91963" x2="30816" y2="97940"/>
                              <a14:foregroundMark x1="30816" y1="97940" x2="37439" y2="92407"/>
                              <a14:foregroundMark x1="37439" y1="92407" x2="31664" y2="92690"/>
                              <a14:foregroundMark x1="43013" y1="98061" x2="404" y2="98061"/>
                              <a14:backgroundMark x1="55816" y1="36470" x2="47900" y2="36349"/>
                              <a14:backgroundMark x1="47900" y1="36349" x2="44548" y2="55170"/>
                              <a14:backgroundMark x1="44548" y1="55170" x2="46082" y2="61874"/>
                              <a14:backgroundMark x1="46082" y1="61874" x2="52989" y2="61430"/>
                              <a14:backgroundMark x1="52989" y1="61430" x2="56543" y2="42246"/>
                              <a14:backgroundMark x1="56543" y1="42246" x2="55210" y2="3659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4068"/>
                <a:stretch/>
              </p:blipFill>
              <p:spPr>
                <a:xfrm>
                  <a:off x="6964637" y="1799092"/>
                  <a:ext cx="5017810" cy="4813697"/>
                </a:xfrm>
                <a:prstGeom prst="rect">
                  <a:avLst/>
                </a:prstGeom>
              </p:spPr>
            </p:pic>
            <p:sp>
              <p:nvSpPr>
                <p:cNvPr id="164" name="직사각형 163">
                  <a:extLst>
                    <a:ext uri="{FF2B5EF4-FFF2-40B4-BE49-F238E27FC236}">
                      <a16:creationId xmlns:a16="http://schemas.microsoft.com/office/drawing/2014/main" id="{83304211-28FE-45C6-BC4D-FE2E0037D6B1}"/>
                    </a:ext>
                  </a:extLst>
                </p:cNvPr>
                <p:cNvSpPr/>
                <p:nvPr/>
              </p:nvSpPr>
              <p:spPr>
                <a:xfrm flipV="1">
                  <a:off x="9319952" y="3310533"/>
                  <a:ext cx="307181" cy="67659"/>
                </a:xfrm>
                <a:prstGeom prst="rect">
                  <a:avLst/>
                </a:prstGeom>
                <a:solidFill>
                  <a:srgbClr val="DACCB2"/>
                </a:solidFill>
                <a:ln>
                  <a:solidFill>
                    <a:srgbClr val="DACCB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9EE34426-3F68-4049-B3E0-19ACA5611809}"/>
                </a:ext>
              </a:extLst>
            </p:cNvPr>
            <p:cNvSpPr/>
            <p:nvPr/>
          </p:nvSpPr>
          <p:spPr>
            <a:xfrm>
              <a:off x="8155971" y="3283451"/>
              <a:ext cx="1219514" cy="2159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ko-KR" altLang="en-US" sz="800" dirty="0">
                  <a:solidFill>
                    <a:schemeClr val="tx1">
                      <a:lumMod val="75000"/>
                    </a:schemeClr>
                  </a:solidFill>
                </a:rPr>
                <a:t>플레이</a:t>
              </a:r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B93093AC-D4E2-40BC-A419-60667672A09A}"/>
                </a:ext>
              </a:extLst>
            </p:cNvPr>
            <p:cNvSpPr/>
            <p:nvPr/>
          </p:nvSpPr>
          <p:spPr>
            <a:xfrm>
              <a:off x="8155971" y="3497190"/>
              <a:ext cx="1219514" cy="190506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   점수 </a:t>
              </a:r>
              <a:r>
                <a:rPr lang="en-US" altLang="ko-KR" sz="700" dirty="0">
                  <a:solidFill>
                    <a:schemeClr val="tx1">
                      <a:lumMod val="75000"/>
                    </a:schemeClr>
                  </a:solidFill>
                </a:rPr>
                <a:t>: 50   </a:t>
              </a:r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                시간 </a:t>
              </a:r>
              <a:r>
                <a:rPr lang="en-US" altLang="ko-KR" sz="700" dirty="0">
                  <a:solidFill>
                    <a:schemeClr val="tx1">
                      <a:lumMod val="75000"/>
                    </a:schemeClr>
                  </a:solidFill>
                </a:rPr>
                <a:t>: 50</a:t>
              </a:r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초</a:t>
              </a:r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9B53DF20-DF4B-473B-9F6F-1FBF1C0B7388}"/>
                </a:ext>
              </a:extLst>
            </p:cNvPr>
            <p:cNvSpPr/>
            <p:nvPr/>
          </p:nvSpPr>
          <p:spPr>
            <a:xfrm>
              <a:off x="8165842" y="5314073"/>
              <a:ext cx="1219514" cy="1562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8" name="그래픽 157" descr="게임 컨트롤러">
              <a:extLst>
                <a:ext uri="{FF2B5EF4-FFF2-40B4-BE49-F238E27FC236}">
                  <a16:creationId xmlns:a16="http://schemas.microsoft.com/office/drawing/2014/main" id="{F1799FE5-20E5-44C5-BE88-28D7A3F49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685905" y="5312562"/>
              <a:ext cx="163366" cy="163366"/>
            </a:xfrm>
            <a:prstGeom prst="rect">
              <a:avLst/>
            </a:prstGeom>
          </p:spPr>
        </p:pic>
        <p:pic>
          <p:nvPicPr>
            <p:cNvPr id="159" name="그래픽 158" descr="단일 톱니바퀴">
              <a:extLst>
                <a:ext uri="{FF2B5EF4-FFF2-40B4-BE49-F238E27FC236}">
                  <a16:creationId xmlns:a16="http://schemas.microsoft.com/office/drawing/2014/main" id="{6EE96F6F-D562-49FC-9FC3-F14A0EC62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165577" y="5312561"/>
              <a:ext cx="163366" cy="163366"/>
            </a:xfrm>
            <a:prstGeom prst="rect">
              <a:avLst/>
            </a:prstGeom>
          </p:spPr>
        </p:pic>
        <p:pic>
          <p:nvPicPr>
            <p:cNvPr id="160" name="그래픽 159" descr="기타">
              <a:extLst>
                <a:ext uri="{FF2B5EF4-FFF2-40B4-BE49-F238E27FC236}">
                  <a16:creationId xmlns:a16="http://schemas.microsoft.com/office/drawing/2014/main" id="{717AC8CA-5CC5-400D-B9E7-76641393C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218958" y="5312561"/>
              <a:ext cx="163366" cy="163366"/>
            </a:xfrm>
            <a:prstGeom prst="rect">
              <a:avLst/>
            </a:prstGeom>
          </p:spPr>
        </p:pic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497357EA-A7F3-4733-8B2C-ACE8D679E44A}"/>
              </a:ext>
            </a:extLst>
          </p:cNvPr>
          <p:cNvGrpSpPr/>
          <p:nvPr/>
        </p:nvGrpSpPr>
        <p:grpSpPr>
          <a:xfrm>
            <a:off x="1158301" y="3379828"/>
            <a:ext cx="1234415" cy="1359415"/>
            <a:chOff x="3454376" y="1701714"/>
            <a:chExt cx="3991079" cy="4395224"/>
          </a:xfrm>
        </p:grpSpPr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F522F64A-5D56-450B-9633-A5B2E1B31221}"/>
                </a:ext>
              </a:extLst>
            </p:cNvPr>
            <p:cNvSpPr/>
            <p:nvPr/>
          </p:nvSpPr>
          <p:spPr>
            <a:xfrm>
              <a:off x="3656623" y="1993553"/>
              <a:ext cx="534720" cy="89855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F1706CCD-91D2-4143-A43D-C93960A82BD7}"/>
                </a:ext>
              </a:extLst>
            </p:cNvPr>
            <p:cNvSpPr/>
            <p:nvPr/>
          </p:nvSpPr>
          <p:spPr>
            <a:xfrm>
              <a:off x="4047166" y="1998048"/>
              <a:ext cx="2787365" cy="6705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644ECE33-99E6-4B59-A490-1823ED98319A}"/>
                </a:ext>
              </a:extLst>
            </p:cNvPr>
            <p:cNvSpPr/>
            <p:nvPr/>
          </p:nvSpPr>
          <p:spPr>
            <a:xfrm>
              <a:off x="7162172" y="1953589"/>
              <a:ext cx="283283" cy="7701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6A295882-0088-4DEB-93AF-2D8A59D41CBE}"/>
                </a:ext>
              </a:extLst>
            </p:cNvPr>
            <p:cNvSpPr/>
            <p:nvPr/>
          </p:nvSpPr>
          <p:spPr>
            <a:xfrm>
              <a:off x="4193591" y="1992096"/>
              <a:ext cx="2489007" cy="670546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FE3094E3-4D28-496D-8BE4-12B736DD1612}"/>
                </a:ext>
              </a:extLst>
            </p:cNvPr>
            <p:cNvSpPr/>
            <p:nvPr/>
          </p:nvSpPr>
          <p:spPr>
            <a:xfrm>
              <a:off x="4100958" y="1927451"/>
              <a:ext cx="2735681" cy="869792"/>
            </a:xfrm>
            <a:prstGeom prst="rect">
              <a:avLst/>
            </a:prstGeom>
            <a:gradFill>
              <a:gsLst>
                <a:gs pos="0">
                  <a:srgbClr val="00FFFF">
                    <a:alpha val="70000"/>
                  </a:srgbClr>
                </a:gs>
                <a:gs pos="50000">
                  <a:srgbClr val="D1FAFF"/>
                </a:gs>
                <a:gs pos="100000">
                  <a:srgbClr val="21FFFF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DC835045-6ABE-45C4-93BE-D83C829F5279}"/>
                </a:ext>
              </a:extLst>
            </p:cNvPr>
            <p:cNvSpPr/>
            <p:nvPr/>
          </p:nvSpPr>
          <p:spPr>
            <a:xfrm>
              <a:off x="6746068" y="1706637"/>
              <a:ext cx="431613" cy="1241466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>
                    <a:lumMod val="8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53CA5A52-DC77-4FEA-86EE-BDCC9B4E04DF}"/>
                </a:ext>
              </a:extLst>
            </p:cNvPr>
            <p:cNvSpPr/>
            <p:nvPr/>
          </p:nvSpPr>
          <p:spPr>
            <a:xfrm>
              <a:off x="3454376" y="1979813"/>
              <a:ext cx="283285" cy="770171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D2DA38AD-0C92-42A0-999F-29ED6079773D}"/>
                </a:ext>
              </a:extLst>
            </p:cNvPr>
            <p:cNvSpPr/>
            <p:nvPr/>
          </p:nvSpPr>
          <p:spPr>
            <a:xfrm>
              <a:off x="3695856" y="1706639"/>
              <a:ext cx="431613" cy="1241466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>
                    <a:lumMod val="8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8D7DCA46-BFEF-431D-95A5-8BFBE446F393}"/>
                </a:ext>
              </a:extLst>
            </p:cNvPr>
            <p:cNvSpPr/>
            <p:nvPr/>
          </p:nvSpPr>
          <p:spPr>
            <a:xfrm>
              <a:off x="6831104" y="1701717"/>
              <a:ext cx="100110" cy="1241468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>
              <a:extLst>
                <a:ext uri="{FF2B5EF4-FFF2-40B4-BE49-F238E27FC236}">
                  <a16:creationId xmlns:a16="http://schemas.microsoft.com/office/drawing/2014/main" id="{D6022277-C65F-4765-9530-63BF219BB650}"/>
                </a:ext>
              </a:extLst>
            </p:cNvPr>
            <p:cNvSpPr/>
            <p:nvPr/>
          </p:nvSpPr>
          <p:spPr>
            <a:xfrm>
              <a:off x="7009088" y="1701714"/>
              <a:ext cx="100110" cy="1241466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C71C530F-A546-4EB7-B1F2-B147880E3A86}"/>
                </a:ext>
              </a:extLst>
            </p:cNvPr>
            <p:cNvSpPr/>
            <p:nvPr/>
          </p:nvSpPr>
          <p:spPr>
            <a:xfrm>
              <a:off x="7263738" y="1953589"/>
              <a:ext cx="105131" cy="770169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CBFE0292-D7FD-45D1-8B33-A3C6CC089609}"/>
                </a:ext>
              </a:extLst>
            </p:cNvPr>
            <p:cNvSpPr/>
            <p:nvPr/>
          </p:nvSpPr>
          <p:spPr>
            <a:xfrm>
              <a:off x="3530529" y="1977260"/>
              <a:ext cx="105131" cy="770171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73638818-8A2A-4AF0-A35E-88D6DE504A78}"/>
                </a:ext>
              </a:extLst>
            </p:cNvPr>
            <p:cNvSpPr/>
            <p:nvPr/>
          </p:nvSpPr>
          <p:spPr>
            <a:xfrm>
              <a:off x="3784454" y="1701716"/>
              <a:ext cx="100110" cy="1241468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7C84A481-654F-4769-9B67-D0025AEA03EE}"/>
                </a:ext>
              </a:extLst>
            </p:cNvPr>
            <p:cNvSpPr/>
            <p:nvPr/>
          </p:nvSpPr>
          <p:spPr>
            <a:xfrm>
              <a:off x="3962438" y="1701714"/>
              <a:ext cx="100110" cy="1241466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5A9C91E8-A070-469C-A784-6FBE51640C99}"/>
                </a:ext>
              </a:extLst>
            </p:cNvPr>
            <p:cNvSpPr/>
            <p:nvPr/>
          </p:nvSpPr>
          <p:spPr>
            <a:xfrm>
              <a:off x="4179276" y="2662641"/>
              <a:ext cx="2488599" cy="3434297"/>
            </a:xfrm>
            <a:prstGeom prst="rect">
              <a:avLst/>
            </a:prstGeom>
            <a:gradFill>
              <a:gsLst>
                <a:gs pos="0">
                  <a:srgbClr val="9FFFFD"/>
                </a:gs>
                <a:gs pos="50000">
                  <a:srgbClr val="4BFFFB"/>
                </a:gs>
                <a:gs pos="100000">
                  <a:srgbClr val="00EAE4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500" dirty="0"/>
            </a:p>
          </p:txBody>
        </p:sp>
        <p:sp>
          <p:nvSpPr>
            <p:cNvPr id="186" name="사각형: 둥근 모서리 185">
              <a:extLst>
                <a:ext uri="{FF2B5EF4-FFF2-40B4-BE49-F238E27FC236}">
                  <a16:creationId xmlns:a16="http://schemas.microsoft.com/office/drawing/2014/main" id="{A6DCDBE9-526A-4239-A02F-58C9122ACB29}"/>
                </a:ext>
              </a:extLst>
            </p:cNvPr>
            <p:cNvSpPr/>
            <p:nvPr/>
          </p:nvSpPr>
          <p:spPr>
            <a:xfrm>
              <a:off x="4453121" y="4968600"/>
              <a:ext cx="648391" cy="654070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rgbClr val="00FFFF"/>
                  </a:solidFill>
                </a:rPr>
                <a:t>O</a:t>
              </a:r>
              <a:endParaRPr lang="ko-KR" altLang="en-US" sz="1500" dirty="0">
                <a:solidFill>
                  <a:srgbClr val="00FFFF"/>
                </a:solidFill>
              </a:endParaRPr>
            </a:p>
          </p:txBody>
        </p:sp>
        <p:sp>
          <p:nvSpPr>
            <p:cNvPr id="187" name="사각형: 둥근 모서리 186">
              <a:extLst>
                <a:ext uri="{FF2B5EF4-FFF2-40B4-BE49-F238E27FC236}">
                  <a16:creationId xmlns:a16="http://schemas.microsoft.com/office/drawing/2014/main" id="{2D5E6F1B-DDC3-46BC-83BA-B67705FAFCD8}"/>
                </a:ext>
              </a:extLst>
            </p:cNvPr>
            <p:cNvSpPr/>
            <p:nvPr/>
          </p:nvSpPr>
          <p:spPr>
            <a:xfrm>
              <a:off x="5767488" y="4958970"/>
              <a:ext cx="648391" cy="65407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rgbClr val="00FFFF"/>
                  </a:solidFill>
                </a:rPr>
                <a:t>X</a:t>
              </a:r>
              <a:endParaRPr lang="ko-KR" altLang="en-US" sz="1500" dirty="0">
                <a:solidFill>
                  <a:srgbClr val="00FFFF"/>
                </a:solidFill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ED691B9-6D1F-42DC-A035-4A25740AB108}"/>
                </a:ext>
              </a:extLst>
            </p:cNvPr>
            <p:cNvSpPr txBox="1"/>
            <p:nvPr/>
          </p:nvSpPr>
          <p:spPr>
            <a:xfrm>
              <a:off x="3648150" y="3361260"/>
              <a:ext cx="3528961" cy="995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당신은 </a:t>
              </a:r>
              <a:endParaRPr lang="en-US" altLang="ko-KR" sz="700" b="1" dirty="0">
                <a:latin typeface="Neo둥근모" panose="02010509060201040203" pitchFamily="1" charset="-127"/>
                <a:ea typeface="Neo둥근모" panose="02010509060201040203" pitchFamily="1" charset="-127"/>
              </a:endParaRPr>
            </a:p>
            <a:p>
              <a:pPr algn="ctr"/>
              <a:r>
                <a:rPr lang="ko-KR" altLang="en-US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신입생입니까</a:t>
              </a:r>
              <a:r>
                <a:rPr lang="en-US" altLang="ko-KR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?</a:t>
              </a:r>
              <a:endParaRPr lang="ko-KR" altLang="en-US" sz="700" b="1" dirty="0">
                <a:latin typeface="Neo둥근모" panose="02010509060201040203" pitchFamily="1" charset="-127"/>
                <a:ea typeface="Neo둥근모" panose="02010509060201040203" pitchFamily="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654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F6F1072-7BDB-4048-B10B-E0997F0FD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4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36469DC-3FAB-4C9F-951F-E23994786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61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89ECF38-450C-4ACD-B303-E38141904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09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8529D1-9A18-4694-AA7E-4D27A37CE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652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6666C2F-A9F9-4ECD-975C-B040DA46D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43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14A77C5-A766-4D6B-B07A-584A2DB8D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85" y="0"/>
            <a:ext cx="3336324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9C8C79-6B9D-4870-AB9F-B8D943DF9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91" y="0"/>
            <a:ext cx="3336324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DD56383-C415-47C0-8E34-92A579A3D1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86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모니터, 시계, 앉아있는, 화면이(가) 표시된 사진&#10;&#10;자동 생성된 설명">
            <a:extLst>
              <a:ext uri="{FF2B5EF4-FFF2-40B4-BE49-F238E27FC236}">
                <a16:creationId xmlns:a16="http://schemas.microsoft.com/office/drawing/2014/main" id="{50007ECD-C0CD-4B1D-BB1B-ACEE2E243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38" y="0"/>
            <a:ext cx="3336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845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건물, 녹색, 표지판, 서있는이(가) 표시된 사진&#10;&#10;자동 생성된 설명">
            <a:extLst>
              <a:ext uri="{FF2B5EF4-FFF2-40B4-BE49-F238E27FC236}">
                <a16:creationId xmlns:a16="http://schemas.microsoft.com/office/drawing/2014/main" id="{8BC7F6C9-DFE7-4BE5-AABE-68B83D6E8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02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1543</TotalTime>
  <Words>59</Words>
  <Application>Microsoft Office PowerPoint</Application>
  <PresentationFormat>와이드스크린</PresentationFormat>
  <Paragraphs>16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G마켓 산스 TTF Bold</vt:lpstr>
      <vt:lpstr>Neo둥근모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jjangyune@office.skhu.ac.kr</dc:creator>
  <cp:lastModifiedBy>박 이준</cp:lastModifiedBy>
  <cp:revision>10</cp:revision>
  <dcterms:created xsi:type="dcterms:W3CDTF">2020-06-26T06:14:29Z</dcterms:created>
  <dcterms:modified xsi:type="dcterms:W3CDTF">2020-10-27T01:29:27Z</dcterms:modified>
</cp:coreProperties>
</file>

<file path=docProps/thumbnail.jpeg>
</file>